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9383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230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237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7942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779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6760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965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174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527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092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724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452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278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042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191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455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330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7318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15327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Придумайте закон для школы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subTitle" idx="1"/>
          </p:nvPr>
        </p:nvSpPr>
        <p:spPr>
          <a:xfrm>
            <a:off x="1178887" y="2689624"/>
            <a:ext cx="6400800" cy="1947333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Для справки.</a:t>
            </a:r>
          </a:p>
          <a:p>
            <a:pPr algn="just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Закон – это нормы и правила поведения в обществе людей. Он говорит что можно и чего нельзя.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30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25</TotalTime>
  <Words>26</Words>
  <Application>Microsoft Office PowerPoint</Application>
  <PresentationFormat>Широкоэкранный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Century Gothic</vt:lpstr>
      <vt:lpstr>Wingdings 3</vt:lpstr>
      <vt:lpstr>Сектор</vt:lpstr>
      <vt:lpstr>Придумайте закон для школы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группе найдите одно лишнее</dc:title>
  <dc:creator>володя</dc:creator>
  <cp:lastModifiedBy>володя</cp:lastModifiedBy>
  <cp:revision>5</cp:revision>
  <dcterms:created xsi:type="dcterms:W3CDTF">2014-12-18T06:35:34Z</dcterms:created>
  <dcterms:modified xsi:type="dcterms:W3CDTF">2014-12-18T09:12:41Z</dcterms:modified>
</cp:coreProperties>
</file>